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D3DB-9712-459C-A854-7E7052FE70F4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5610-79B3-4619-AFC0-74172F2E7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82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D3DB-9712-459C-A854-7E7052FE70F4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5610-79B3-4619-AFC0-74172F2E7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67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D3DB-9712-459C-A854-7E7052FE70F4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5610-79B3-4619-AFC0-74172F2E7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30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D3DB-9712-459C-A854-7E7052FE70F4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5610-79B3-4619-AFC0-74172F2E7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71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D3DB-9712-459C-A854-7E7052FE70F4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5610-79B3-4619-AFC0-74172F2E7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514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D3DB-9712-459C-A854-7E7052FE70F4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5610-79B3-4619-AFC0-74172F2E7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66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D3DB-9712-459C-A854-7E7052FE70F4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5610-79B3-4619-AFC0-74172F2E7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D3DB-9712-459C-A854-7E7052FE70F4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5610-79B3-4619-AFC0-74172F2E7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31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D3DB-9712-459C-A854-7E7052FE70F4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5610-79B3-4619-AFC0-74172F2E7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99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D3DB-9712-459C-A854-7E7052FE70F4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5610-79B3-4619-AFC0-74172F2E7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976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D3DB-9712-459C-A854-7E7052FE70F4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5610-79B3-4619-AFC0-74172F2E7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35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8D3DB-9712-459C-A854-7E7052FE70F4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65610-79B3-4619-AFC0-74172F2E7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776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-7054756" y="5517232"/>
            <a:ext cx="3955368" cy="230425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User\Desktop\Screenshot_20230216-145611_Facebo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449"/>
            <a:ext cx="9135451" cy="682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Выноска-облако 5"/>
          <p:cNvSpPr/>
          <p:nvPr/>
        </p:nvSpPr>
        <p:spPr>
          <a:xfrm>
            <a:off x="-324544" y="-3449"/>
            <a:ext cx="3588897" cy="206429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Наша адреса: </a:t>
            </a:r>
            <a:r>
              <a:rPr lang="uk-UA" sz="20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м.Рахів</a:t>
            </a:r>
            <a:r>
              <a:rPr lang="uk-UA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</a:t>
            </a:r>
          </a:p>
          <a:p>
            <a:pPr algn="ctr"/>
            <a:r>
              <a:rPr lang="uk-UA" sz="20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Вул.Вербник</a:t>
            </a:r>
            <a:r>
              <a:rPr lang="uk-UA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,115</a:t>
            </a:r>
            <a:endParaRPr lang="ru-RU" sz="20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075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1988840"/>
            <a:ext cx="5256584" cy="252028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Заклад дошкільної освіти(ясла-садок) №3 «Дзвіночок»</a:t>
            </a:r>
            <a:r>
              <a:rPr lang="uk-UA" b="1" dirty="0">
                <a:solidFill>
                  <a:schemeClr val="accent1">
                    <a:lumMod val="75000"/>
                  </a:schemeClr>
                </a:solidFill>
              </a:rPr>
              <a:t> м. Рахів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585085"/>
            <a:ext cx="2438400" cy="18764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149080"/>
            <a:ext cx="158417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1666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18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Заклад дошкільної освіти(ясла-садок) №3 «Дзвіночок» м. Рахів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2023-05-29T11:02:02Z</dcterms:created>
  <dcterms:modified xsi:type="dcterms:W3CDTF">2023-05-30T13:53:05Z</dcterms:modified>
</cp:coreProperties>
</file>